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6858000" cy="9144000" type="screen4x3"/>
  <p:notesSz cx="6858000" cy="9144000"/>
  <p:defaultTextStyle>
    <a:defPPr>
      <a:defRPr lang="ru-RU"/>
    </a:defPPr>
    <a:lvl1pPr marL="0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003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005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008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010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013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016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018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021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32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1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1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20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0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1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1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03" indent="0">
              <a:buNone/>
              <a:defRPr sz="2200" b="1"/>
            </a:lvl2pPr>
            <a:lvl3pPr marL="1024005" indent="0">
              <a:buNone/>
              <a:defRPr sz="2000" b="1"/>
            </a:lvl3pPr>
            <a:lvl4pPr marL="1536008" indent="0">
              <a:buNone/>
              <a:defRPr sz="1800" b="1"/>
            </a:lvl4pPr>
            <a:lvl5pPr marL="2048010" indent="0">
              <a:buNone/>
              <a:defRPr sz="1800" b="1"/>
            </a:lvl5pPr>
            <a:lvl6pPr marL="2560013" indent="0">
              <a:buNone/>
              <a:defRPr sz="1800" b="1"/>
            </a:lvl6pPr>
            <a:lvl7pPr marL="3072016" indent="0">
              <a:buNone/>
              <a:defRPr sz="1800" b="1"/>
            </a:lvl7pPr>
            <a:lvl8pPr marL="3584018" indent="0">
              <a:buNone/>
              <a:defRPr sz="1800" b="1"/>
            </a:lvl8pPr>
            <a:lvl9pPr marL="409602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03" indent="0">
              <a:buNone/>
              <a:defRPr sz="2200" b="1"/>
            </a:lvl2pPr>
            <a:lvl3pPr marL="1024005" indent="0">
              <a:buNone/>
              <a:defRPr sz="2000" b="1"/>
            </a:lvl3pPr>
            <a:lvl4pPr marL="1536008" indent="0">
              <a:buNone/>
              <a:defRPr sz="1800" b="1"/>
            </a:lvl4pPr>
            <a:lvl5pPr marL="2048010" indent="0">
              <a:buNone/>
              <a:defRPr sz="1800" b="1"/>
            </a:lvl5pPr>
            <a:lvl6pPr marL="2560013" indent="0">
              <a:buNone/>
              <a:defRPr sz="1800" b="1"/>
            </a:lvl6pPr>
            <a:lvl7pPr marL="3072016" indent="0">
              <a:buNone/>
              <a:defRPr sz="1800" b="1"/>
            </a:lvl7pPr>
            <a:lvl8pPr marL="3584018" indent="0">
              <a:buNone/>
              <a:defRPr sz="1800" b="1"/>
            </a:lvl8pPr>
            <a:lvl9pPr marL="409602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9"/>
            <a:ext cx="3833814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69"/>
            <a:ext cx="2256235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12003" indent="0">
              <a:buNone/>
              <a:defRPr sz="1400"/>
            </a:lvl2pPr>
            <a:lvl3pPr marL="1024005" indent="0">
              <a:buNone/>
              <a:defRPr sz="1100"/>
            </a:lvl3pPr>
            <a:lvl4pPr marL="1536008" indent="0">
              <a:buNone/>
              <a:defRPr sz="1000"/>
            </a:lvl4pPr>
            <a:lvl5pPr marL="2048010" indent="0">
              <a:buNone/>
              <a:defRPr sz="1000"/>
            </a:lvl5pPr>
            <a:lvl6pPr marL="2560013" indent="0">
              <a:buNone/>
              <a:defRPr sz="1000"/>
            </a:lvl6pPr>
            <a:lvl7pPr marL="3072016" indent="0">
              <a:buNone/>
              <a:defRPr sz="1000"/>
            </a:lvl7pPr>
            <a:lvl8pPr marL="3584018" indent="0">
              <a:buNone/>
              <a:defRPr sz="1000"/>
            </a:lvl8pPr>
            <a:lvl9pPr marL="40960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12003" indent="0">
              <a:buNone/>
              <a:defRPr sz="3100"/>
            </a:lvl2pPr>
            <a:lvl3pPr marL="1024005" indent="0">
              <a:buNone/>
              <a:defRPr sz="2700"/>
            </a:lvl3pPr>
            <a:lvl4pPr marL="1536008" indent="0">
              <a:buNone/>
              <a:defRPr sz="2200"/>
            </a:lvl4pPr>
            <a:lvl5pPr marL="2048010" indent="0">
              <a:buNone/>
              <a:defRPr sz="2200"/>
            </a:lvl5pPr>
            <a:lvl6pPr marL="2560013" indent="0">
              <a:buNone/>
              <a:defRPr sz="2200"/>
            </a:lvl6pPr>
            <a:lvl7pPr marL="3072016" indent="0">
              <a:buNone/>
              <a:defRPr sz="2200"/>
            </a:lvl7pPr>
            <a:lvl8pPr marL="3584018" indent="0">
              <a:buNone/>
              <a:defRPr sz="2200"/>
            </a:lvl8pPr>
            <a:lvl9pPr marL="409602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12003" indent="0">
              <a:buNone/>
              <a:defRPr sz="1400"/>
            </a:lvl2pPr>
            <a:lvl3pPr marL="1024005" indent="0">
              <a:buNone/>
              <a:defRPr sz="1100"/>
            </a:lvl3pPr>
            <a:lvl4pPr marL="1536008" indent="0">
              <a:buNone/>
              <a:defRPr sz="1000"/>
            </a:lvl4pPr>
            <a:lvl5pPr marL="2048010" indent="0">
              <a:buNone/>
              <a:defRPr sz="1000"/>
            </a:lvl5pPr>
            <a:lvl6pPr marL="2560013" indent="0">
              <a:buNone/>
              <a:defRPr sz="1000"/>
            </a:lvl6pPr>
            <a:lvl7pPr marL="3072016" indent="0">
              <a:buNone/>
              <a:defRPr sz="1000"/>
            </a:lvl7pPr>
            <a:lvl8pPr marL="3584018" indent="0">
              <a:buNone/>
              <a:defRPr sz="1000"/>
            </a:lvl8pPr>
            <a:lvl9pPr marL="409602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102401" tIns="51200" rIns="102401" bIns="512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102401" tIns="51200" rIns="102401" bIns="512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102401" tIns="51200" rIns="102401" bIns="5120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D442-B83E-4A9D-8523-0A1424A1B86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8475136"/>
            <a:ext cx="2171700" cy="486833"/>
          </a:xfrm>
          <a:prstGeom prst="rect">
            <a:avLst/>
          </a:prstGeom>
        </p:spPr>
        <p:txBody>
          <a:bodyPr vert="horz" lIns="102401" tIns="51200" rIns="102401" bIns="5120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102401" tIns="51200" rIns="102401" bIns="5120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858A-8A16-483F-887E-41586A38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5000">
    <p:wipe dir="r"/>
  </p:transition>
  <p:txStyles>
    <p:titleStyle>
      <a:lvl1pPr algn="ctr" defTabSz="102400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02" indent="-384002" algn="l" defTabSz="102400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004" indent="-320002" algn="l" defTabSz="102400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009" indent="-256001" algn="l" defTabSz="102400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11" indent="-256001" algn="l" defTabSz="102400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014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016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19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22" indent="-256001" algn="l" defTabSz="10240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03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05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08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10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013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016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018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021" algn="l" defTabSz="1024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лытау банн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01" y="0"/>
            <a:ext cx="733663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11499"/>
      </p:ext>
    </p:extLst>
  </p:cSld>
  <p:clrMapOvr>
    <a:masterClrMapping/>
  </p:clrMapOvr>
  <p:transition spd="slow" advClick="0" advTm="3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Student</cp:lastModifiedBy>
  <cp:revision>6</cp:revision>
  <dcterms:created xsi:type="dcterms:W3CDTF">2014-11-21T09:55:43Z</dcterms:created>
  <dcterms:modified xsi:type="dcterms:W3CDTF">2014-11-27T06:38:27Z</dcterms:modified>
</cp:coreProperties>
</file>